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37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12/07/2021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89299" y="1525019"/>
            <a:ext cx="10656174" cy="764177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616E04A-D775-7346-B22B-FC6958E2A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3290" y="8796155"/>
            <a:ext cx="2576423" cy="1203990"/>
          </a:xfrm>
          <a:prstGeom prst="rect">
            <a:avLst/>
          </a:prstGeom>
        </p:spPr>
      </p:pic>
      <p:sp>
        <p:nvSpPr>
          <p:cNvPr id="136" name="ZoneTexte 135">
            <a:extLst>
              <a:ext uri="{FF2B5EF4-FFF2-40B4-BE49-F238E27FC236}">
                <a16:creationId xmlns:a16="http://schemas.microsoft.com/office/drawing/2014/main" id="{D31FE3EB-FD26-E24F-BD99-B477876B7F0B}"/>
              </a:ext>
            </a:extLst>
          </p:cNvPr>
          <p:cNvSpPr txBox="1"/>
          <p:nvPr/>
        </p:nvSpPr>
        <p:spPr>
          <a:xfrm>
            <a:off x="1585348" y="10233750"/>
            <a:ext cx="73887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COULEUR TURQUOISE SARL au capital de 200000€ . RCS CHAMBERY 538 047 333</a:t>
            </a:r>
          </a:p>
          <a:p>
            <a:pPr algn="ctr"/>
            <a:r>
              <a:rPr lang="fr-FR" sz="1000" dirty="0"/>
              <a:t>22 Chemin de la Serraz 73470  NANCES</a:t>
            </a:r>
            <a:endParaRPr lang="fr-FR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DEEA4C-7E29-EA47-BE6C-561F516E4CF9}"/>
              </a:ext>
            </a:extLst>
          </p:cNvPr>
          <p:cNvSpPr/>
          <p:nvPr/>
        </p:nvSpPr>
        <p:spPr>
          <a:xfrm>
            <a:off x="3571401" y="9875348"/>
            <a:ext cx="3608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dirty="0">
                <a:latin typeface="Segoe Print" panose="02000800000000000000" pitchFamily="2" charset="0"/>
              </a:rPr>
              <a:t>www.couleurturquoise.com</a:t>
            </a:r>
            <a:endParaRPr lang="fr-FR" sz="2400" dirty="0">
              <a:latin typeface="Segoe Print" panose="02000800000000000000" pitchFamily="2" charset="0"/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36149061-8AFB-724A-9D22-25D65FD20AE8}"/>
              </a:ext>
            </a:extLst>
          </p:cNvPr>
          <p:cNvSpPr txBox="1"/>
          <p:nvPr/>
        </p:nvSpPr>
        <p:spPr>
          <a:xfrm>
            <a:off x="297502" y="2421837"/>
            <a:ext cx="74907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dirty="0">
                <a:latin typeface="Segoe Print" panose="02000800000000000000" pitchFamily="2" charset="0"/>
              </a:rPr>
              <a:t>2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Chaussettes Fourrées</a:t>
            </a:r>
          </a:p>
          <a:p>
            <a:r>
              <a:rPr lang="fr-FR" sz="2400" b="1" dirty="0">
                <a:latin typeface="Segoe Print" panose="02000800000000000000" pitchFamily="2" charset="0"/>
              </a:rPr>
              <a:t>                      et les Echarpes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39ADBEC-7C28-3946-B1B4-8DDC65656DA2}"/>
              </a:ext>
            </a:extLst>
          </p:cNvPr>
          <p:cNvSpPr/>
          <p:nvPr/>
        </p:nvSpPr>
        <p:spPr>
          <a:xfrm>
            <a:off x="1481526" y="1876178"/>
            <a:ext cx="365997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fr-FR" sz="32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Une offre claire :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03925372-8698-AE47-A5A4-EB3B8AFFA43F}"/>
              </a:ext>
            </a:extLst>
          </p:cNvPr>
          <p:cNvSpPr txBox="1"/>
          <p:nvPr/>
        </p:nvSpPr>
        <p:spPr>
          <a:xfrm>
            <a:off x="226095" y="5912944"/>
            <a:ext cx="71669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/>
              <a:t>Livraison garantie à la date de votre choix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Tous les transports à notre charge</a:t>
            </a:r>
          </a:p>
          <a:p>
            <a:r>
              <a:rPr lang="fr-FR" sz="2400" dirty="0"/>
              <a:t>-    Réassort sur mesure sous 24/48h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Fin d’OP : </a:t>
            </a:r>
            <a:r>
              <a:rPr lang="fr-FR" sz="2000" dirty="0">
                <a:latin typeface="Segoe Print" panose="02000800000000000000" pitchFamily="2" charset="0"/>
              </a:rPr>
              <a:t>quand vous le décidez</a:t>
            </a:r>
            <a:r>
              <a:rPr lang="fr-FR" sz="2400" dirty="0"/>
              <a:t>, maxi le 15 mars 22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Tous nos produits sont étiquetés Prix Public+ EAN13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Montage Portant facile 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CAC9E2D-2DDE-FD4A-8823-8433844B68FB}"/>
              </a:ext>
            </a:extLst>
          </p:cNvPr>
          <p:cNvSpPr/>
          <p:nvPr/>
        </p:nvSpPr>
        <p:spPr>
          <a:xfrm>
            <a:off x="447056" y="9516945"/>
            <a:ext cx="1588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latin typeface="Segoe Print" panose="02000800000000000000" pitchFamily="2" charset="0"/>
              </a:rPr>
              <a:t> Contacts :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85408B73-D4A9-DA42-B01E-23EF72003F45}"/>
              </a:ext>
            </a:extLst>
          </p:cNvPr>
          <p:cNvSpPr txBox="1"/>
          <p:nvPr/>
        </p:nvSpPr>
        <p:spPr>
          <a:xfrm>
            <a:off x="103461" y="9855062"/>
            <a:ext cx="2850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Laurence : 06 09 51 17 52</a:t>
            </a:r>
          </a:p>
          <a:p>
            <a:r>
              <a:rPr lang="fr-FR" sz="2000" dirty="0"/>
              <a:t>Daniel :      06 20 60 30 33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A99E5-C793-8D4A-8722-74800C5BEC68}"/>
              </a:ext>
            </a:extLst>
          </p:cNvPr>
          <p:cNvSpPr/>
          <p:nvPr/>
        </p:nvSpPr>
        <p:spPr>
          <a:xfrm>
            <a:off x="1048880" y="5197222"/>
            <a:ext cx="5208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 fonctionnement simple :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3BD68DA-3846-A344-97D4-566BB6189D1D}"/>
              </a:ext>
            </a:extLst>
          </p:cNvPr>
          <p:cNvSpPr txBox="1"/>
          <p:nvPr/>
        </p:nvSpPr>
        <p:spPr>
          <a:xfrm>
            <a:off x="386288" y="4295922"/>
            <a:ext cx="7006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Segoe Print" panose="02000800000000000000" pitchFamily="2" charset="0"/>
              </a:rPr>
              <a:t>Facturation en fin d’opération                                       </a:t>
            </a:r>
            <a:r>
              <a:rPr lang="fr-FR" sz="2000" dirty="0">
                <a:latin typeface="Segoe Print" panose="02000800000000000000" pitchFamily="2" charset="0"/>
              </a:rPr>
              <a:t>(au moment du retour)</a:t>
            </a:r>
            <a:endParaRPr lang="fr-FR" sz="2800" b="1" dirty="0">
              <a:latin typeface="Segoe Print" panose="020008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6AEDBFB-C410-9043-8230-D39E6685E170}"/>
              </a:ext>
            </a:extLst>
          </p:cNvPr>
          <p:cNvSpPr txBox="1"/>
          <p:nvPr/>
        </p:nvSpPr>
        <p:spPr>
          <a:xfrm>
            <a:off x="568711" y="164878"/>
            <a:ext cx="62953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>
                <a:latin typeface="Segoe Print" panose="02000800000000000000" pitchFamily="2" charset="0"/>
              </a:rPr>
              <a:t>Offre avec reprise de</a:t>
            </a:r>
          </a:p>
          <a:p>
            <a:pPr algn="ctr"/>
            <a:r>
              <a:rPr lang="fr-FR" sz="4000" dirty="0">
                <a:latin typeface="Segoe Print" panose="02000800000000000000" pitchFamily="2" charset="0"/>
              </a:rPr>
              <a:t> </a:t>
            </a:r>
            <a:r>
              <a:rPr lang="fr-FR" sz="4400" dirty="0">
                <a:latin typeface="Segoe Print" panose="02000800000000000000" pitchFamily="2" charset="0"/>
              </a:rPr>
              <a:t>100% </a:t>
            </a:r>
            <a:r>
              <a:rPr lang="fr-FR" sz="4000" dirty="0">
                <a:latin typeface="Segoe Print" panose="02000800000000000000" pitchFamily="2" charset="0"/>
              </a:rPr>
              <a:t>de vos invendus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96A8464-19AC-4248-BF10-F214AEE13C8B}"/>
              </a:ext>
            </a:extLst>
          </p:cNvPr>
          <p:cNvSpPr txBox="1"/>
          <p:nvPr/>
        </p:nvSpPr>
        <p:spPr>
          <a:xfrm>
            <a:off x="349101" y="3389380"/>
            <a:ext cx="7490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1</a:t>
            </a:r>
            <a:r>
              <a:rPr lang="fr-FR" sz="3600" dirty="0">
                <a:latin typeface="Segoe Print" panose="02000800000000000000" pitchFamily="2" charset="0"/>
              </a:rPr>
              <a:t>,7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Cozi sweat Plaid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EBFA79-0CE8-744E-BA2C-9834798D1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7361" y="2063681"/>
            <a:ext cx="1041381" cy="103429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61DE5F1-5F73-8F43-900B-5D2AB72659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837143">
            <a:off x="5624923" y="2826338"/>
            <a:ext cx="718615" cy="91915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D1D5ADF-6405-EB42-9F75-04F9F23C8D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2815" y="3189981"/>
            <a:ext cx="1039358" cy="136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24458</TotalTime>
  <Words>136</Words>
  <Application>Microsoft Macintosh PowerPoint</Application>
  <PresentationFormat>Personnalisé</PresentationFormat>
  <Paragraphs>22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71</cp:revision>
  <cp:lastPrinted>2021-06-25T12:51:25Z</cp:lastPrinted>
  <dcterms:created xsi:type="dcterms:W3CDTF">2020-12-28T13:37:36Z</dcterms:created>
  <dcterms:modified xsi:type="dcterms:W3CDTF">2021-07-17T10:39:48Z</dcterms:modified>
</cp:coreProperties>
</file>